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48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49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44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55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86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5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38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54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74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29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1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ED7D5-E4AF-42E4-8ADE-9172A106CE7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00542-8DE2-4E54-B4CF-5172FF9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57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12" y="4309405"/>
            <a:ext cx="9144000" cy="1655762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122363"/>
            <a:ext cx="9144000" cy="310820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7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 Happiness</a:t>
            </a:r>
            <a:r>
              <a:rPr lang="en-GB" altLang="en-US" sz="7300" b="1" dirty="0" smtClean="0"/>
              <a:t/>
            </a:r>
            <a:br>
              <a:rPr lang="en-GB" altLang="en-US" sz="7300" b="1" dirty="0" smtClean="0"/>
            </a:br>
            <a:r>
              <a:rPr lang="en-GB" altLang="en-US" sz="7300" b="1" dirty="0"/>
              <a:t/>
            </a:r>
            <a:br>
              <a:rPr lang="en-GB" altLang="en-US" sz="7300" b="1" dirty="0"/>
            </a:br>
            <a:r>
              <a:rPr lang="en-GB" altLang="en-US" dirty="0" smtClean="0"/>
              <a:t>Daniel Sgroi</a:t>
            </a:r>
          </a:p>
        </p:txBody>
      </p:sp>
      <p:pic>
        <p:nvPicPr>
          <p:cNvPr id="5" name="Picture 5" descr="ESR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44332"/>
            <a:ext cx="8572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GE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5320074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24000" y="5239646"/>
            <a:ext cx="9144000" cy="1588"/>
          </a:xfrm>
          <a:prstGeom prst="line">
            <a:avLst/>
          </a:prstGeom>
          <a:ln w="3810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72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CAGE and Happiness Research</a:t>
            </a: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38200" y="1066800"/>
            <a:ext cx="10515600" cy="4016829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4000" dirty="0" smtClean="0"/>
              <a:t>What influences national happiness</a:t>
            </a:r>
          </a:p>
          <a:p>
            <a:r>
              <a:rPr lang="en-GB" sz="4000" dirty="0"/>
              <a:t>Understanding how happiness affects </a:t>
            </a:r>
            <a:r>
              <a:rPr lang="en-GB" sz="4000" dirty="0" smtClean="0"/>
              <a:t>individual behaviour</a:t>
            </a:r>
          </a:p>
          <a:p>
            <a:r>
              <a:rPr lang="en-GB" sz="4000" dirty="0" smtClean="0"/>
              <a:t>Measuring happiness</a:t>
            </a:r>
          </a:p>
          <a:p>
            <a:r>
              <a:rPr lang="en-GB" sz="4000" dirty="0" smtClean="0"/>
              <a:t>The impact on policy</a:t>
            </a:r>
            <a:endParaRPr lang="en-GB" sz="4000" dirty="0"/>
          </a:p>
          <a:p>
            <a:endParaRPr lang="en-GB" dirty="0"/>
          </a:p>
        </p:txBody>
      </p:sp>
      <p:pic>
        <p:nvPicPr>
          <p:cNvPr id="5" name="Picture 5" descr="ESR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44332"/>
            <a:ext cx="8572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GE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5320074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24000" y="5239646"/>
            <a:ext cx="9144000" cy="1588"/>
          </a:xfrm>
          <a:prstGeom prst="line">
            <a:avLst/>
          </a:prstGeom>
          <a:ln w="3810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7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Income &amp; </a:t>
            </a:r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Happiness </a:t>
            </a: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38200" y="1507671"/>
            <a:ext cx="10069286" cy="3575958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4000" dirty="0" smtClean="0"/>
              <a:t>The history of national income measurements</a:t>
            </a:r>
          </a:p>
          <a:p>
            <a:r>
              <a:rPr lang="en-GB" sz="4000" dirty="0" smtClean="0"/>
              <a:t>Income does </a:t>
            </a:r>
            <a:r>
              <a:rPr lang="en-GB" sz="4000" dirty="0" smtClean="0"/>
              <a:t>matter…</a:t>
            </a:r>
            <a:endParaRPr lang="en-GB" sz="4000" dirty="0" smtClean="0"/>
          </a:p>
          <a:p>
            <a:r>
              <a:rPr lang="en-GB" sz="4000" dirty="0" smtClean="0"/>
              <a:t>…but </a:t>
            </a:r>
            <a:r>
              <a:rPr lang="en-GB" sz="4000" dirty="0" smtClean="0"/>
              <a:t>it is not </a:t>
            </a:r>
            <a:r>
              <a:rPr lang="en-GB" sz="4000" dirty="0" smtClean="0"/>
              <a:t>enough to measure true wellbeing</a:t>
            </a:r>
            <a:endParaRPr lang="en-GB" sz="4000" dirty="0"/>
          </a:p>
        </p:txBody>
      </p:sp>
      <p:pic>
        <p:nvPicPr>
          <p:cNvPr id="5" name="Picture 5" descr="ESR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44332"/>
            <a:ext cx="8572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GE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5320074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24000" y="5239646"/>
            <a:ext cx="9144000" cy="1588"/>
          </a:xfrm>
          <a:prstGeom prst="line">
            <a:avLst/>
          </a:prstGeom>
          <a:ln w="3810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365125"/>
            <a:ext cx="10052957" cy="1325563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</a:t>
            </a:r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Measure:</a:t>
            </a:r>
            <a:b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Interdisciplinary Approach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38200" y="1899557"/>
            <a:ext cx="10515600" cy="3184072"/>
          </a:xfrm>
        </p:spPr>
        <p:txBody>
          <a:bodyPr>
            <a:noAutofit/>
          </a:bodyPr>
          <a:lstStyle/>
          <a:p>
            <a:r>
              <a:rPr lang="en-GB" sz="4000" dirty="0"/>
              <a:t>Using </a:t>
            </a:r>
            <a:r>
              <a:rPr lang="en-GB" sz="4000" dirty="0" smtClean="0"/>
              <a:t>text: sentiment </a:t>
            </a:r>
            <a:r>
              <a:rPr lang="en-GB" sz="4000" dirty="0"/>
              <a:t>analysis (psychology)</a:t>
            </a:r>
          </a:p>
          <a:p>
            <a:r>
              <a:rPr lang="en-GB" sz="4000" dirty="0" smtClean="0"/>
              <a:t>The market for books</a:t>
            </a:r>
          </a:p>
          <a:p>
            <a:r>
              <a:rPr lang="en-GB" sz="4000" dirty="0" smtClean="0"/>
              <a:t>Google books &amp; big data</a:t>
            </a:r>
          </a:p>
          <a:p>
            <a:r>
              <a:rPr lang="en-GB" sz="4000" dirty="0" smtClean="0"/>
              <a:t>Matches survey data well (when they co-exist)</a:t>
            </a:r>
          </a:p>
          <a:p>
            <a:r>
              <a:rPr lang="en-GB" sz="4000" dirty="0" smtClean="0"/>
              <a:t>Tracking happiness back for 2 centuries</a:t>
            </a:r>
          </a:p>
        </p:txBody>
      </p:sp>
      <p:pic>
        <p:nvPicPr>
          <p:cNvPr id="5" name="Picture 5" descr="ESR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44332"/>
            <a:ext cx="8572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GE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5320074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24000" y="5239646"/>
            <a:ext cx="9144000" cy="1588"/>
          </a:xfrm>
          <a:prstGeom prst="line">
            <a:avLst/>
          </a:prstGeom>
          <a:ln w="3810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33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Our Data Show?</a:t>
            </a: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38200" y="1507671"/>
            <a:ext cx="10515600" cy="3575958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4000" dirty="0" smtClean="0"/>
              <a:t>The short-run: wars &amp; recessions</a:t>
            </a:r>
          </a:p>
          <a:p>
            <a:r>
              <a:rPr lang="en-GB" sz="4000" dirty="0" smtClean="0"/>
              <a:t>The long-run: health &amp; </a:t>
            </a:r>
            <a:r>
              <a:rPr lang="en-GB" sz="4000" dirty="0"/>
              <a:t>longevity – diet</a:t>
            </a:r>
            <a:r>
              <a:rPr lang="en-GB" sz="4000" dirty="0" smtClean="0"/>
              <a:t>, the big health issues, mortality – not income</a:t>
            </a:r>
          </a:p>
          <a:p>
            <a:r>
              <a:rPr lang="en-GB" sz="4000" dirty="0" smtClean="0"/>
              <a:t>Aspirations</a:t>
            </a:r>
            <a:endParaRPr lang="en-GB" sz="4000" dirty="0"/>
          </a:p>
        </p:txBody>
      </p:sp>
      <p:pic>
        <p:nvPicPr>
          <p:cNvPr id="5" name="Picture 5" descr="ESR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44332"/>
            <a:ext cx="8572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GE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5320074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24000" y="5239646"/>
            <a:ext cx="9144000" cy="1588"/>
          </a:xfrm>
          <a:prstGeom prst="line">
            <a:avLst/>
          </a:prstGeom>
          <a:ln w="3810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2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112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Understanding Happiness  Daniel Sgroi</vt:lpstr>
      <vt:lpstr>CAGE and Happiness Research</vt:lpstr>
      <vt:lpstr>National Income &amp; Happiness </vt:lpstr>
      <vt:lpstr>Our Measure: An Interdisciplinary Approach</vt:lpstr>
      <vt:lpstr>What Does Our Data Show?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Snape, Jane</dc:creator>
  <cp:lastModifiedBy>Daniel Sgroi</cp:lastModifiedBy>
  <cp:revision>12</cp:revision>
  <dcterms:created xsi:type="dcterms:W3CDTF">2017-01-18T11:45:49Z</dcterms:created>
  <dcterms:modified xsi:type="dcterms:W3CDTF">2017-01-18T16:03:23Z</dcterms:modified>
</cp:coreProperties>
</file>